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dsek brez naslova" id="{19E5DD54-8FFE-490D-A7CD-B860516E459F}">
          <p14:sldIdLst>
            <p14:sldId id="256"/>
            <p14:sldId id="257"/>
            <p14:sldId id="258"/>
            <p14:sldId id="259"/>
            <p14:sldId id="262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63" y="3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Alif" userId="0d074f19-57dd-47ca-b76d-816a08427e3e" providerId="ADAL" clId="{C7410780-D3DF-4D13-AB6B-757F2B6EFBC7}"/>
    <pc:docChg chg="undo custSel delSld modSld modSection">
      <pc:chgData name="Jan Alif" userId="0d074f19-57dd-47ca-b76d-816a08427e3e" providerId="ADAL" clId="{C7410780-D3DF-4D13-AB6B-757F2B6EFBC7}" dt="2024-05-27T05:38:59.080" v="434" actId="26606"/>
      <pc:docMkLst>
        <pc:docMk/>
      </pc:docMkLst>
      <pc:sldChg chg="modSp mod">
        <pc:chgData name="Jan Alif" userId="0d074f19-57dd-47ca-b76d-816a08427e3e" providerId="ADAL" clId="{C7410780-D3DF-4D13-AB6B-757F2B6EFBC7}" dt="2024-05-27T04:42:12.111" v="15" actId="20577"/>
        <pc:sldMkLst>
          <pc:docMk/>
          <pc:sldMk cId="3771965907" sldId="256"/>
        </pc:sldMkLst>
        <pc:spChg chg="mod">
          <ac:chgData name="Jan Alif" userId="0d074f19-57dd-47ca-b76d-816a08427e3e" providerId="ADAL" clId="{C7410780-D3DF-4D13-AB6B-757F2B6EFBC7}" dt="2024-05-27T04:42:12.111" v="15" actId="20577"/>
          <ac:spMkLst>
            <pc:docMk/>
            <pc:sldMk cId="3771965907" sldId="256"/>
            <ac:spMk id="3" creationId="{0CB9A0D6-440B-0B0F-C741-DBE06B5110CB}"/>
          </ac:spMkLst>
        </pc:spChg>
      </pc:sldChg>
      <pc:sldChg chg="addSp delSp modSp mod">
        <pc:chgData name="Jan Alif" userId="0d074f19-57dd-47ca-b76d-816a08427e3e" providerId="ADAL" clId="{C7410780-D3DF-4D13-AB6B-757F2B6EFBC7}" dt="2024-05-27T05:13:00.406" v="213" actId="20577"/>
        <pc:sldMkLst>
          <pc:docMk/>
          <pc:sldMk cId="2250552398" sldId="257"/>
        </pc:sldMkLst>
        <pc:spChg chg="mod">
          <ac:chgData name="Jan Alif" userId="0d074f19-57dd-47ca-b76d-816a08427e3e" providerId="ADAL" clId="{C7410780-D3DF-4D13-AB6B-757F2B6EFBC7}" dt="2024-05-27T05:13:00.406" v="213" actId="20577"/>
          <ac:spMkLst>
            <pc:docMk/>
            <pc:sldMk cId="2250552398" sldId="257"/>
            <ac:spMk id="3" creationId="{71F14A72-559B-C7B8-E10E-5F80F0F726FB}"/>
          </ac:spMkLst>
        </pc:spChg>
        <pc:picChg chg="del">
          <ac:chgData name="Jan Alif" userId="0d074f19-57dd-47ca-b76d-816a08427e3e" providerId="ADAL" clId="{C7410780-D3DF-4D13-AB6B-757F2B6EFBC7}" dt="2024-05-27T04:48:24.298" v="16" actId="478"/>
          <ac:picMkLst>
            <pc:docMk/>
            <pc:sldMk cId="2250552398" sldId="257"/>
            <ac:picMk id="4" creationId="{87CB5CC5-17ED-3EEB-9172-E2C2110F2667}"/>
          </ac:picMkLst>
        </pc:picChg>
        <pc:picChg chg="add mod">
          <ac:chgData name="Jan Alif" userId="0d074f19-57dd-47ca-b76d-816a08427e3e" providerId="ADAL" clId="{C7410780-D3DF-4D13-AB6B-757F2B6EFBC7}" dt="2024-05-27T05:12:32.605" v="196" actId="1076"/>
          <ac:picMkLst>
            <pc:docMk/>
            <pc:sldMk cId="2250552398" sldId="257"/>
            <ac:picMk id="6" creationId="{E57EF39C-7C75-D8F2-8C1F-9B9B3637DA97}"/>
          </ac:picMkLst>
        </pc:picChg>
      </pc:sldChg>
      <pc:sldChg chg="addSp delSp modSp mod">
        <pc:chgData name="Jan Alif" userId="0d074f19-57dd-47ca-b76d-816a08427e3e" providerId="ADAL" clId="{C7410780-D3DF-4D13-AB6B-757F2B6EFBC7}" dt="2024-05-27T05:38:59.080" v="434" actId="26606"/>
        <pc:sldMkLst>
          <pc:docMk/>
          <pc:sldMk cId="34338857" sldId="258"/>
        </pc:sldMkLst>
        <pc:spChg chg="mod">
          <ac:chgData name="Jan Alif" userId="0d074f19-57dd-47ca-b76d-816a08427e3e" providerId="ADAL" clId="{C7410780-D3DF-4D13-AB6B-757F2B6EFBC7}" dt="2024-05-27T04:55:05.257" v="151" actId="20577"/>
          <ac:spMkLst>
            <pc:docMk/>
            <pc:sldMk cId="34338857" sldId="258"/>
            <ac:spMk id="2" creationId="{9E3CAAE9-2BFB-E967-5C53-7629522B6593}"/>
          </ac:spMkLst>
        </pc:spChg>
        <pc:spChg chg="mod">
          <ac:chgData name="Jan Alif" userId="0d074f19-57dd-47ca-b76d-816a08427e3e" providerId="ADAL" clId="{C7410780-D3DF-4D13-AB6B-757F2B6EFBC7}" dt="2024-05-27T05:38:59.080" v="434" actId="26606"/>
          <ac:spMkLst>
            <pc:docMk/>
            <pc:sldMk cId="34338857" sldId="258"/>
            <ac:spMk id="3" creationId="{32B0598E-57EF-1DEB-7ACF-9356A9D1493E}"/>
          </ac:spMkLst>
        </pc:spChg>
        <pc:spChg chg="del">
          <ac:chgData name="Jan Alif" userId="0d074f19-57dd-47ca-b76d-816a08427e3e" providerId="ADAL" clId="{C7410780-D3DF-4D13-AB6B-757F2B6EFBC7}" dt="2024-05-27T05:38:59.080" v="434" actId="26606"/>
          <ac:spMkLst>
            <pc:docMk/>
            <pc:sldMk cId="34338857" sldId="258"/>
            <ac:spMk id="10" creationId="{4EFE82FE-7465-AE46-88DF-34D347E83B84}"/>
          </ac:spMkLst>
        </pc:spChg>
        <pc:spChg chg="add">
          <ac:chgData name="Jan Alif" userId="0d074f19-57dd-47ca-b76d-816a08427e3e" providerId="ADAL" clId="{C7410780-D3DF-4D13-AB6B-757F2B6EFBC7}" dt="2024-05-27T05:38:59.080" v="434" actId="26606"/>
          <ac:spMkLst>
            <pc:docMk/>
            <pc:sldMk cId="34338857" sldId="258"/>
            <ac:spMk id="23" creationId="{4EFE82FE-7465-AE46-88DF-34D347E83B84}"/>
          </ac:spMkLst>
        </pc:spChg>
        <pc:grpChg chg="del">
          <ac:chgData name="Jan Alif" userId="0d074f19-57dd-47ca-b76d-816a08427e3e" providerId="ADAL" clId="{C7410780-D3DF-4D13-AB6B-757F2B6EFBC7}" dt="2024-05-27T05:38:59.080" v="434" actId="26606"/>
          <ac:grpSpMkLst>
            <pc:docMk/>
            <pc:sldMk cId="34338857" sldId="258"/>
            <ac:grpSpMk id="12" creationId="{1B5E71B3-7269-894E-A00B-31D341365FC9}"/>
          </ac:grpSpMkLst>
        </pc:grpChg>
        <pc:grpChg chg="add">
          <ac:chgData name="Jan Alif" userId="0d074f19-57dd-47ca-b76d-816a08427e3e" providerId="ADAL" clId="{C7410780-D3DF-4D13-AB6B-757F2B6EFBC7}" dt="2024-05-27T05:38:59.080" v="434" actId="26606"/>
          <ac:grpSpMkLst>
            <pc:docMk/>
            <pc:sldMk cId="34338857" sldId="258"/>
            <ac:grpSpMk id="25" creationId="{1B5E71B3-7269-894E-A00B-31D341365FC9}"/>
          </ac:grpSpMkLst>
        </pc:grpChg>
        <pc:picChg chg="del">
          <ac:chgData name="Jan Alif" userId="0d074f19-57dd-47ca-b76d-816a08427e3e" providerId="ADAL" clId="{C7410780-D3DF-4D13-AB6B-757F2B6EFBC7}" dt="2024-05-27T04:52:32.987" v="17" actId="478"/>
          <ac:picMkLst>
            <pc:docMk/>
            <pc:sldMk cId="34338857" sldId="258"/>
            <ac:picMk id="5" creationId="{B9F60D2B-1F70-3FEA-9886-2D14B763A8DF}"/>
          </ac:picMkLst>
        </pc:picChg>
        <pc:picChg chg="add mod">
          <ac:chgData name="Jan Alif" userId="0d074f19-57dd-47ca-b76d-816a08427e3e" providerId="ADAL" clId="{C7410780-D3DF-4D13-AB6B-757F2B6EFBC7}" dt="2024-05-27T05:38:59.080" v="434" actId="26606"/>
          <ac:picMkLst>
            <pc:docMk/>
            <pc:sldMk cId="34338857" sldId="258"/>
            <ac:picMk id="6" creationId="{48CC8C28-D25D-0271-185E-49A6A29B1EC4}"/>
          </ac:picMkLst>
        </pc:picChg>
        <pc:cxnChg chg="del">
          <ac:chgData name="Jan Alif" userId="0d074f19-57dd-47ca-b76d-816a08427e3e" providerId="ADAL" clId="{C7410780-D3DF-4D13-AB6B-757F2B6EFBC7}" dt="2024-05-27T05:38:59.080" v="434" actId="26606"/>
          <ac:cxnSpMkLst>
            <pc:docMk/>
            <pc:sldMk cId="34338857" sldId="258"/>
            <ac:cxnSpMk id="18" creationId="{A0A01F17-907D-3541-BBAF-A33828880DCE}"/>
          </ac:cxnSpMkLst>
        </pc:cxnChg>
        <pc:cxnChg chg="add">
          <ac:chgData name="Jan Alif" userId="0d074f19-57dd-47ca-b76d-816a08427e3e" providerId="ADAL" clId="{C7410780-D3DF-4D13-AB6B-757F2B6EFBC7}" dt="2024-05-27T05:38:59.080" v="434" actId="26606"/>
          <ac:cxnSpMkLst>
            <pc:docMk/>
            <pc:sldMk cId="34338857" sldId="258"/>
            <ac:cxnSpMk id="31" creationId="{A0A01F17-907D-3541-BBAF-A33828880DCE}"/>
          </ac:cxnSpMkLst>
        </pc:cxnChg>
      </pc:sldChg>
      <pc:sldChg chg="addSp delSp modSp mod">
        <pc:chgData name="Jan Alif" userId="0d074f19-57dd-47ca-b76d-816a08427e3e" providerId="ADAL" clId="{C7410780-D3DF-4D13-AB6B-757F2B6EFBC7}" dt="2024-05-27T05:23:59.321" v="286" actId="5793"/>
        <pc:sldMkLst>
          <pc:docMk/>
          <pc:sldMk cId="1607754548" sldId="259"/>
        </pc:sldMkLst>
        <pc:spChg chg="mod">
          <ac:chgData name="Jan Alif" userId="0d074f19-57dd-47ca-b76d-816a08427e3e" providerId="ADAL" clId="{C7410780-D3DF-4D13-AB6B-757F2B6EFBC7}" dt="2024-05-27T05:23:59.321" v="286" actId="5793"/>
          <ac:spMkLst>
            <pc:docMk/>
            <pc:sldMk cId="1607754548" sldId="259"/>
            <ac:spMk id="3" creationId="{2D415A5D-2433-E4C7-1B8F-ACC8C858C2AB}"/>
          </ac:spMkLst>
        </pc:spChg>
        <pc:spChg chg="del">
          <ac:chgData name="Jan Alif" userId="0d074f19-57dd-47ca-b76d-816a08427e3e" providerId="ADAL" clId="{C7410780-D3DF-4D13-AB6B-757F2B6EFBC7}" dt="2024-05-27T04:57:40.585" v="175" actId="26606"/>
          <ac:spMkLst>
            <pc:docMk/>
            <pc:sldMk cId="1607754548" sldId="259"/>
            <ac:spMk id="10" creationId="{C7F2E4D6-EF46-1C43-8F3E-3620C3C83F36}"/>
          </ac:spMkLst>
        </pc:spChg>
        <pc:spChg chg="add">
          <ac:chgData name="Jan Alif" userId="0d074f19-57dd-47ca-b76d-816a08427e3e" providerId="ADAL" clId="{C7410780-D3DF-4D13-AB6B-757F2B6EFBC7}" dt="2024-05-27T04:57:40.585" v="175" actId="26606"/>
          <ac:spMkLst>
            <pc:docMk/>
            <pc:sldMk cId="1607754548" sldId="259"/>
            <ac:spMk id="23" creationId="{C7F2E4D6-EF46-1C43-8F3E-3620C3C83F36}"/>
          </ac:spMkLst>
        </pc:spChg>
        <pc:grpChg chg="del">
          <ac:chgData name="Jan Alif" userId="0d074f19-57dd-47ca-b76d-816a08427e3e" providerId="ADAL" clId="{C7410780-D3DF-4D13-AB6B-757F2B6EFBC7}" dt="2024-05-27T04:57:40.585" v="175" actId="26606"/>
          <ac:grpSpMkLst>
            <pc:docMk/>
            <pc:sldMk cId="1607754548" sldId="259"/>
            <ac:grpSpMk id="12" creationId="{70EBDB1D-17AA-8140-B216-35CBA8C9E411}"/>
          </ac:grpSpMkLst>
        </pc:grpChg>
        <pc:grpChg chg="add">
          <ac:chgData name="Jan Alif" userId="0d074f19-57dd-47ca-b76d-816a08427e3e" providerId="ADAL" clId="{C7410780-D3DF-4D13-AB6B-757F2B6EFBC7}" dt="2024-05-27T04:57:40.585" v="175" actId="26606"/>
          <ac:grpSpMkLst>
            <pc:docMk/>
            <pc:sldMk cId="1607754548" sldId="259"/>
            <ac:grpSpMk id="25" creationId="{70EBDB1D-17AA-8140-B216-35CBA8C9E411}"/>
          </ac:grpSpMkLst>
        </pc:grpChg>
        <pc:picChg chg="del">
          <ac:chgData name="Jan Alif" userId="0d074f19-57dd-47ca-b76d-816a08427e3e" providerId="ADAL" clId="{C7410780-D3DF-4D13-AB6B-757F2B6EFBC7}" dt="2024-05-27T04:57:32.788" v="172" actId="478"/>
          <ac:picMkLst>
            <pc:docMk/>
            <pc:sldMk cId="1607754548" sldId="259"/>
            <ac:picMk id="5" creationId="{51C910C2-E0EC-C376-F8AD-DE6311226E7F}"/>
          </ac:picMkLst>
        </pc:picChg>
        <pc:picChg chg="add del mod">
          <ac:chgData name="Jan Alif" userId="0d074f19-57dd-47ca-b76d-816a08427e3e" providerId="ADAL" clId="{C7410780-D3DF-4D13-AB6B-757F2B6EFBC7}" dt="2024-05-27T05:23:02.438" v="246" actId="478"/>
          <ac:picMkLst>
            <pc:docMk/>
            <pc:sldMk cId="1607754548" sldId="259"/>
            <ac:picMk id="6" creationId="{99E83CF5-E903-2C0D-6755-3DA9191C5C83}"/>
          </ac:picMkLst>
        </pc:picChg>
        <pc:picChg chg="add mod">
          <ac:chgData name="Jan Alif" userId="0d074f19-57dd-47ca-b76d-816a08427e3e" providerId="ADAL" clId="{C7410780-D3DF-4D13-AB6B-757F2B6EFBC7}" dt="2024-05-27T05:23:13.887" v="250" actId="14100"/>
          <ac:picMkLst>
            <pc:docMk/>
            <pc:sldMk cId="1607754548" sldId="259"/>
            <ac:picMk id="8" creationId="{D49347AF-0C83-F191-2EFE-83ED75143954}"/>
          </ac:picMkLst>
        </pc:picChg>
        <pc:cxnChg chg="del">
          <ac:chgData name="Jan Alif" userId="0d074f19-57dd-47ca-b76d-816a08427e3e" providerId="ADAL" clId="{C7410780-D3DF-4D13-AB6B-757F2B6EFBC7}" dt="2024-05-27T04:57:40.585" v="175" actId="26606"/>
          <ac:cxnSpMkLst>
            <pc:docMk/>
            <pc:sldMk cId="1607754548" sldId="259"/>
            <ac:cxnSpMk id="18" creationId="{BF3CF3DF-4809-5B42-9F22-981391379297}"/>
          </ac:cxnSpMkLst>
        </pc:cxnChg>
        <pc:cxnChg chg="add">
          <ac:chgData name="Jan Alif" userId="0d074f19-57dd-47ca-b76d-816a08427e3e" providerId="ADAL" clId="{C7410780-D3DF-4D13-AB6B-757F2B6EFBC7}" dt="2024-05-27T04:57:40.585" v="175" actId="26606"/>
          <ac:cxnSpMkLst>
            <pc:docMk/>
            <pc:sldMk cId="1607754548" sldId="259"/>
            <ac:cxnSpMk id="31" creationId="{BF3CF3DF-4809-5B42-9F22-981391379297}"/>
          </ac:cxnSpMkLst>
        </pc:cxnChg>
      </pc:sldChg>
      <pc:sldChg chg="addSp delSp modSp mod">
        <pc:chgData name="Jan Alif" userId="0d074f19-57dd-47ca-b76d-816a08427e3e" providerId="ADAL" clId="{C7410780-D3DF-4D13-AB6B-757F2B6EFBC7}" dt="2024-05-27T05:34:29.012" v="428" actId="20577"/>
        <pc:sldMkLst>
          <pc:docMk/>
          <pc:sldMk cId="1537754505" sldId="260"/>
        </pc:sldMkLst>
        <pc:spChg chg="mod">
          <ac:chgData name="Jan Alif" userId="0d074f19-57dd-47ca-b76d-816a08427e3e" providerId="ADAL" clId="{C7410780-D3DF-4D13-AB6B-757F2B6EFBC7}" dt="2024-05-27T05:32:16.509" v="386" actId="26606"/>
          <ac:spMkLst>
            <pc:docMk/>
            <pc:sldMk cId="1537754505" sldId="260"/>
            <ac:spMk id="2" creationId="{ED7DF5DA-3D6F-C94A-3693-179F32055D30}"/>
          </ac:spMkLst>
        </pc:spChg>
        <pc:spChg chg="mod">
          <ac:chgData name="Jan Alif" userId="0d074f19-57dd-47ca-b76d-816a08427e3e" providerId="ADAL" clId="{C7410780-D3DF-4D13-AB6B-757F2B6EFBC7}" dt="2024-05-27T05:34:29.012" v="428" actId="20577"/>
          <ac:spMkLst>
            <pc:docMk/>
            <pc:sldMk cId="1537754505" sldId="260"/>
            <ac:spMk id="3" creationId="{E340245B-833D-DA46-53B2-C5CC30DD8D7E}"/>
          </ac:spMkLst>
        </pc:spChg>
        <pc:spChg chg="add del">
          <ac:chgData name="Jan Alif" userId="0d074f19-57dd-47ca-b76d-816a08427e3e" providerId="ADAL" clId="{C7410780-D3DF-4D13-AB6B-757F2B6EFBC7}" dt="2024-05-27T05:32:16.509" v="386" actId="26606"/>
          <ac:spMkLst>
            <pc:docMk/>
            <pc:sldMk cId="1537754505" sldId="260"/>
            <ac:spMk id="27" creationId="{C7F2E4D6-EF46-1C43-8F3E-3620C3C83F36}"/>
          </ac:spMkLst>
        </pc:spChg>
        <pc:spChg chg="add">
          <ac:chgData name="Jan Alif" userId="0d074f19-57dd-47ca-b76d-816a08427e3e" providerId="ADAL" clId="{C7410780-D3DF-4D13-AB6B-757F2B6EFBC7}" dt="2024-05-27T05:32:16.509" v="386" actId="26606"/>
          <ac:spMkLst>
            <pc:docMk/>
            <pc:sldMk cId="1537754505" sldId="260"/>
            <ac:spMk id="37" creationId="{C7F2E4D6-EF46-1C43-8F3E-3620C3C83F36}"/>
          </ac:spMkLst>
        </pc:spChg>
        <pc:spChg chg="add del">
          <ac:chgData name="Jan Alif" userId="0d074f19-57dd-47ca-b76d-816a08427e3e" providerId="ADAL" clId="{C7410780-D3DF-4D13-AB6B-757F2B6EFBC7}" dt="2024-05-27T05:32:08.683" v="385" actId="26606"/>
          <ac:spMkLst>
            <pc:docMk/>
            <pc:sldMk cId="1537754505" sldId="260"/>
            <ac:spMk id="40" creationId="{C7F2E4D6-EF46-1C43-8F3E-3620C3C83F36}"/>
          </ac:spMkLst>
        </pc:spChg>
        <pc:grpChg chg="add del">
          <ac:chgData name="Jan Alif" userId="0d074f19-57dd-47ca-b76d-816a08427e3e" providerId="ADAL" clId="{C7410780-D3DF-4D13-AB6B-757F2B6EFBC7}" dt="2024-05-27T05:32:16.509" v="386" actId="26606"/>
          <ac:grpSpMkLst>
            <pc:docMk/>
            <pc:sldMk cId="1537754505" sldId="260"/>
            <ac:grpSpMk id="29" creationId="{70EBDB1D-17AA-8140-B216-35CBA8C9E411}"/>
          </ac:grpSpMkLst>
        </pc:grpChg>
        <pc:grpChg chg="add">
          <ac:chgData name="Jan Alif" userId="0d074f19-57dd-47ca-b76d-816a08427e3e" providerId="ADAL" clId="{C7410780-D3DF-4D13-AB6B-757F2B6EFBC7}" dt="2024-05-27T05:32:16.509" v="386" actId="26606"/>
          <ac:grpSpMkLst>
            <pc:docMk/>
            <pc:sldMk cId="1537754505" sldId="260"/>
            <ac:grpSpMk id="39" creationId="{0D40C408-1C95-CC45-87A7-61CE8B1F9362}"/>
          </ac:grpSpMkLst>
        </pc:grpChg>
        <pc:grpChg chg="add del">
          <ac:chgData name="Jan Alif" userId="0d074f19-57dd-47ca-b76d-816a08427e3e" providerId="ADAL" clId="{C7410780-D3DF-4D13-AB6B-757F2B6EFBC7}" dt="2024-05-27T05:32:08.683" v="385" actId="26606"/>
          <ac:grpSpMkLst>
            <pc:docMk/>
            <pc:sldMk cId="1537754505" sldId="260"/>
            <ac:grpSpMk id="42" creationId="{05ADD15B-C747-D340-BF8A-A1DD2A6A9324}"/>
          </ac:grpSpMkLst>
        </pc:grpChg>
        <pc:picChg chg="add mod ord">
          <ac:chgData name="Jan Alif" userId="0d074f19-57dd-47ca-b76d-816a08427e3e" providerId="ADAL" clId="{C7410780-D3DF-4D13-AB6B-757F2B6EFBC7}" dt="2024-05-27T05:32:46.342" v="393" actId="1076"/>
          <ac:picMkLst>
            <pc:docMk/>
            <pc:sldMk cId="1537754505" sldId="260"/>
            <ac:picMk id="5" creationId="{42EAB4DA-0CCA-9C8B-603F-667BAAB9C33F}"/>
          </ac:picMkLst>
        </pc:picChg>
        <pc:picChg chg="add mod">
          <ac:chgData name="Jan Alif" userId="0d074f19-57dd-47ca-b76d-816a08427e3e" providerId="ADAL" clId="{C7410780-D3DF-4D13-AB6B-757F2B6EFBC7}" dt="2024-05-27T05:32:59.633" v="398" actId="14100"/>
          <ac:picMkLst>
            <pc:docMk/>
            <pc:sldMk cId="1537754505" sldId="260"/>
            <ac:picMk id="7" creationId="{90C78E74-B094-D773-39EA-79D3920A51A3}"/>
          </ac:picMkLst>
        </pc:picChg>
        <pc:picChg chg="add mod">
          <ac:chgData name="Jan Alif" userId="0d074f19-57dd-47ca-b76d-816a08427e3e" providerId="ADAL" clId="{C7410780-D3DF-4D13-AB6B-757F2B6EFBC7}" dt="2024-05-27T05:33:06.177" v="400" actId="14100"/>
          <ac:picMkLst>
            <pc:docMk/>
            <pc:sldMk cId="1537754505" sldId="260"/>
            <ac:picMk id="9" creationId="{CEA5D2CA-4FB2-AD0A-3403-814924F545ED}"/>
          </ac:picMkLst>
        </pc:picChg>
        <pc:picChg chg="del">
          <ac:chgData name="Jan Alif" userId="0d074f19-57dd-47ca-b76d-816a08427e3e" providerId="ADAL" clId="{C7410780-D3DF-4D13-AB6B-757F2B6EFBC7}" dt="2024-05-27T05:28:34.469" v="309" actId="478"/>
          <ac:picMkLst>
            <pc:docMk/>
            <pc:sldMk cId="1537754505" sldId="260"/>
            <ac:picMk id="13" creationId="{584538B0-6903-515E-508E-76CA2F037943}"/>
          </ac:picMkLst>
        </pc:picChg>
        <pc:cxnChg chg="add del">
          <ac:chgData name="Jan Alif" userId="0d074f19-57dd-47ca-b76d-816a08427e3e" providerId="ADAL" clId="{C7410780-D3DF-4D13-AB6B-757F2B6EFBC7}" dt="2024-05-27T05:32:16.509" v="386" actId="26606"/>
          <ac:cxnSpMkLst>
            <pc:docMk/>
            <pc:sldMk cId="1537754505" sldId="260"/>
            <ac:cxnSpMk id="35" creationId="{BF3CF3DF-4809-5B42-9F22-981391379297}"/>
          </ac:cxnSpMkLst>
        </pc:cxnChg>
        <pc:cxnChg chg="add">
          <ac:chgData name="Jan Alif" userId="0d074f19-57dd-47ca-b76d-816a08427e3e" providerId="ADAL" clId="{C7410780-D3DF-4D13-AB6B-757F2B6EFBC7}" dt="2024-05-27T05:32:16.509" v="386" actId="26606"/>
          <ac:cxnSpMkLst>
            <pc:docMk/>
            <pc:sldMk cId="1537754505" sldId="260"/>
            <ac:cxnSpMk id="38" creationId="{BF3CF3DF-4809-5B42-9F22-981391379297}"/>
          </ac:cxnSpMkLst>
        </pc:cxnChg>
        <pc:cxnChg chg="add del">
          <ac:chgData name="Jan Alif" userId="0d074f19-57dd-47ca-b76d-816a08427e3e" providerId="ADAL" clId="{C7410780-D3DF-4D13-AB6B-757F2B6EFBC7}" dt="2024-05-27T05:32:08.683" v="385" actId="26606"/>
          <ac:cxnSpMkLst>
            <pc:docMk/>
            <pc:sldMk cId="1537754505" sldId="260"/>
            <ac:cxnSpMk id="48" creationId="{1FE039F1-6D47-C642-B506-452A83B0AB11}"/>
          </ac:cxnSpMkLst>
        </pc:cxnChg>
      </pc:sldChg>
      <pc:sldChg chg="addSp delSp modSp mod">
        <pc:chgData name="Jan Alif" userId="0d074f19-57dd-47ca-b76d-816a08427e3e" providerId="ADAL" clId="{C7410780-D3DF-4D13-AB6B-757F2B6EFBC7}" dt="2024-05-27T05:37:45.383" v="431" actId="1076"/>
        <pc:sldMkLst>
          <pc:docMk/>
          <pc:sldMk cId="1830069362" sldId="261"/>
        </pc:sldMkLst>
        <pc:spChg chg="mod">
          <ac:chgData name="Jan Alif" userId="0d074f19-57dd-47ca-b76d-816a08427e3e" providerId="ADAL" clId="{C7410780-D3DF-4D13-AB6B-757F2B6EFBC7}" dt="2024-05-27T05:25:52.721" v="304" actId="20577"/>
          <ac:spMkLst>
            <pc:docMk/>
            <pc:sldMk cId="1830069362" sldId="261"/>
            <ac:spMk id="2" creationId="{331E0254-2950-12C9-CB50-43FAFAF415AC}"/>
          </ac:spMkLst>
        </pc:spChg>
        <pc:spChg chg="add del mod">
          <ac:chgData name="Jan Alif" userId="0d074f19-57dd-47ca-b76d-816a08427e3e" providerId="ADAL" clId="{C7410780-D3DF-4D13-AB6B-757F2B6EFBC7}" dt="2024-05-27T05:25:41.580" v="288" actId="22"/>
          <ac:spMkLst>
            <pc:docMk/>
            <pc:sldMk cId="1830069362" sldId="261"/>
            <ac:spMk id="4" creationId="{4D858C8A-E9BD-0574-2DEA-FB8F48C90C8D}"/>
          </ac:spMkLst>
        </pc:spChg>
        <pc:picChg chg="del">
          <ac:chgData name="Jan Alif" userId="0d074f19-57dd-47ca-b76d-816a08427e3e" providerId="ADAL" clId="{C7410780-D3DF-4D13-AB6B-757F2B6EFBC7}" dt="2024-05-27T05:25:39.440" v="287" actId="478"/>
          <ac:picMkLst>
            <pc:docMk/>
            <pc:sldMk cId="1830069362" sldId="261"/>
            <ac:picMk id="5" creationId="{19E8BA1F-E705-558D-FB38-A5F20ECD49DC}"/>
          </ac:picMkLst>
        </pc:picChg>
        <pc:picChg chg="add mod ord">
          <ac:chgData name="Jan Alif" userId="0d074f19-57dd-47ca-b76d-816a08427e3e" providerId="ADAL" clId="{C7410780-D3DF-4D13-AB6B-757F2B6EFBC7}" dt="2024-05-27T05:37:45.383" v="431" actId="1076"/>
          <ac:picMkLst>
            <pc:docMk/>
            <pc:sldMk cId="1830069362" sldId="261"/>
            <ac:picMk id="7" creationId="{B28A62D8-8619-5B6A-75DB-F5197B9E5A12}"/>
          </ac:picMkLst>
        </pc:picChg>
      </pc:sldChg>
      <pc:sldChg chg="addSp delSp modSp mod">
        <pc:chgData name="Jan Alif" userId="0d074f19-57dd-47ca-b76d-816a08427e3e" providerId="ADAL" clId="{C7410780-D3DF-4D13-AB6B-757F2B6EFBC7}" dt="2024-05-27T05:19:24.394" v="245" actId="1076"/>
        <pc:sldMkLst>
          <pc:docMk/>
          <pc:sldMk cId="4069493261" sldId="262"/>
        </pc:sldMkLst>
        <pc:spChg chg="mod">
          <ac:chgData name="Jan Alif" userId="0d074f19-57dd-47ca-b76d-816a08427e3e" providerId="ADAL" clId="{C7410780-D3DF-4D13-AB6B-757F2B6EFBC7}" dt="2024-05-27T05:19:11.289" v="241" actId="120"/>
          <ac:spMkLst>
            <pc:docMk/>
            <pc:sldMk cId="4069493261" sldId="262"/>
            <ac:spMk id="2" creationId="{4D4680A3-DB19-0B20-219E-AA9056308870}"/>
          </ac:spMkLst>
        </pc:spChg>
        <pc:spChg chg="add mod">
          <ac:chgData name="Jan Alif" userId="0d074f19-57dd-47ca-b76d-816a08427e3e" providerId="ADAL" clId="{C7410780-D3DF-4D13-AB6B-757F2B6EFBC7}" dt="2024-05-27T05:18:44.752" v="233" actId="14100"/>
          <ac:spMkLst>
            <pc:docMk/>
            <pc:sldMk cId="4069493261" sldId="262"/>
            <ac:spMk id="4" creationId="{74EBFFCD-DAF1-E43D-7DBC-FF239C88FB47}"/>
          </ac:spMkLst>
        </pc:spChg>
        <pc:picChg chg="del">
          <ac:chgData name="Jan Alif" userId="0d074f19-57dd-47ca-b76d-816a08427e3e" providerId="ADAL" clId="{C7410780-D3DF-4D13-AB6B-757F2B6EFBC7}" dt="2024-05-27T05:18:20.313" v="214" actId="478"/>
          <ac:picMkLst>
            <pc:docMk/>
            <pc:sldMk cId="4069493261" sldId="262"/>
            <ac:picMk id="5" creationId="{FD4F625B-2C6D-73FA-FC58-13A1A6155C9E}"/>
          </ac:picMkLst>
        </pc:picChg>
        <pc:picChg chg="add mod">
          <ac:chgData name="Jan Alif" userId="0d074f19-57dd-47ca-b76d-816a08427e3e" providerId="ADAL" clId="{C7410780-D3DF-4D13-AB6B-757F2B6EFBC7}" dt="2024-05-27T05:19:24.394" v="245" actId="1076"/>
          <ac:picMkLst>
            <pc:docMk/>
            <pc:sldMk cId="4069493261" sldId="262"/>
            <ac:picMk id="7" creationId="{8366A1F9-6308-E962-5E53-C9C86E901A41}"/>
          </ac:picMkLst>
        </pc:picChg>
      </pc:sldChg>
      <pc:sldChg chg="del">
        <pc:chgData name="Jan Alif" userId="0d074f19-57dd-47ca-b76d-816a08427e3e" providerId="ADAL" clId="{C7410780-D3DF-4D13-AB6B-757F2B6EFBC7}" dt="2024-05-27T05:38:05.633" v="432" actId="47"/>
        <pc:sldMkLst>
          <pc:docMk/>
          <pc:sldMk cId="679756509" sldId="26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5/27/2024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582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53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54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72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1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5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454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53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5/27/2024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161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607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093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5/27/2024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A marble with brown and aqua colours">
            <a:extLst>
              <a:ext uri="{FF2B5EF4-FFF2-40B4-BE49-F238E27FC236}">
                <a16:creationId xmlns:a16="http://schemas.microsoft.com/office/drawing/2014/main" id="{5FC11342-7DF1-C5E1-964E-8F37304A6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2" b="1628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5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F0BBBE7E-1A99-C02D-73A2-4DF6972B2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4489929" cy="2866405"/>
          </a:xfrm>
        </p:spPr>
        <p:txBody>
          <a:bodyPr>
            <a:normAutofit/>
          </a:bodyPr>
          <a:lstStyle/>
          <a:p>
            <a:r>
              <a:rPr lang="sl-SI" sz="5400" dirty="0"/>
              <a:t>Predstavitev projekta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0CB9A0D6-440B-0B0F-C741-DBE06B511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1" y="4283239"/>
            <a:ext cx="4134538" cy="1475177"/>
          </a:xfrm>
        </p:spPr>
        <p:txBody>
          <a:bodyPr>
            <a:normAutofit/>
          </a:bodyPr>
          <a:lstStyle/>
          <a:p>
            <a:r>
              <a:rPr lang="sl-SI" dirty="0"/>
              <a:t>Skupina: </a:t>
            </a:r>
            <a:r>
              <a:rPr lang="en-US" dirty="0" err="1"/>
              <a:t>RentRide</a:t>
            </a:r>
            <a:endParaRPr lang="sl-SI" dirty="0"/>
          </a:p>
        </p:txBody>
      </p:sp>
      <p:cxnSp>
        <p:nvCxnSpPr>
          <p:cNvPr id="26" name="Straight Connector 12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14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1965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D002DA7E-EEFA-700F-FFF1-693132684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6400999" cy="1268984"/>
          </a:xfrm>
        </p:spPr>
        <p:txBody>
          <a:bodyPr>
            <a:normAutofit/>
          </a:bodyPr>
          <a:lstStyle/>
          <a:p>
            <a:r>
              <a:rPr lang="sl-SI" dirty="0"/>
              <a:t>Uvod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71F14A72-559B-C7B8-E10E-5F80F0F72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235450" cy="3601212"/>
          </a:xfrm>
        </p:spPr>
        <p:txBody>
          <a:bodyPr>
            <a:normAutofit/>
          </a:bodyPr>
          <a:lstStyle/>
          <a:p>
            <a:r>
              <a:rPr lang="en-US" dirty="0" err="1"/>
              <a:t>Tematika</a:t>
            </a:r>
            <a:r>
              <a:rPr lang="en-US" dirty="0"/>
              <a:t> </a:t>
            </a:r>
            <a:r>
              <a:rPr lang="en-US" dirty="0" err="1"/>
              <a:t>projekta</a:t>
            </a:r>
            <a:endParaRPr lang="en-US" dirty="0"/>
          </a:p>
          <a:p>
            <a:r>
              <a:rPr lang="sl-SI" dirty="0"/>
              <a:t>Namen</a:t>
            </a:r>
            <a:r>
              <a:rPr lang="en-US" dirty="0"/>
              <a:t> </a:t>
            </a:r>
            <a:r>
              <a:rPr lang="en-US" dirty="0" err="1"/>
              <a:t>jezika</a:t>
            </a:r>
            <a:endParaRPr lang="sl-SI" dirty="0"/>
          </a:p>
          <a:p>
            <a:pPr marL="0" indent="0">
              <a:buNone/>
            </a:pPr>
            <a:endParaRPr lang="sl-SI" dirty="0"/>
          </a:p>
          <a:p>
            <a:endParaRPr lang="sl-SI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2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640437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57EF39C-7C75-D8F2-8C1F-9B9B3637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597" y="432708"/>
            <a:ext cx="7073404" cy="599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52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9E3CAAE9-2BFB-E967-5C53-7629522B6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59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Konstrukti</a:t>
            </a:r>
            <a:r>
              <a:rPr lang="en-US" dirty="0"/>
              <a:t> </a:t>
            </a:r>
            <a:r>
              <a:rPr lang="sl-SI" dirty="0"/>
              <a:t>jezika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2B0598E-57EF-1DEB-7ACF-9356A9D14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133559" cy="36012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l-SI" b="1" dirty="0"/>
              <a:t>Osnovni element</a:t>
            </a:r>
            <a:r>
              <a:rPr lang="en-US" dirty="0"/>
              <a:t>: </a:t>
            </a:r>
            <a:r>
              <a:rPr lang="en-US" dirty="0" err="1"/>
              <a:t>carRide</a:t>
            </a:r>
            <a:endParaRPr lang="sl-SI"/>
          </a:p>
          <a:p>
            <a:pPr>
              <a:lnSpc>
                <a:spcPct val="90000"/>
              </a:lnSpc>
            </a:pPr>
            <a:r>
              <a:rPr lang="sl-SI" b="1" dirty="0"/>
              <a:t>Obvezni elementi</a:t>
            </a:r>
            <a:r>
              <a:rPr lang="en-US" dirty="0"/>
              <a:t>: road</a:t>
            </a:r>
            <a:r>
              <a:rPr lang="sl-SI" dirty="0"/>
              <a:t>,</a:t>
            </a:r>
            <a:r>
              <a:rPr lang="en-US" dirty="0"/>
              <a:t> car,</a:t>
            </a:r>
            <a:r>
              <a:rPr lang="sl-SI" dirty="0"/>
              <a:t> start, end</a:t>
            </a:r>
            <a:endParaRPr lang="sl-SI"/>
          </a:p>
          <a:p>
            <a:pPr>
              <a:lnSpc>
                <a:spcPct val="90000"/>
              </a:lnSpc>
            </a:pPr>
            <a:r>
              <a:rPr lang="sl-SI" b="1" dirty="0"/>
              <a:t>Opcijski elementi</a:t>
            </a:r>
            <a:r>
              <a:rPr lang="en-US" dirty="0"/>
              <a:t>: </a:t>
            </a:r>
            <a:r>
              <a:rPr lang="sl-SI" dirty="0"/>
              <a:t> </a:t>
            </a:r>
            <a:r>
              <a:rPr lang="en-US" dirty="0" err="1"/>
              <a:t>definicije</a:t>
            </a:r>
            <a:r>
              <a:rPr lang="en-US" dirty="0"/>
              <a:t>, </a:t>
            </a:r>
            <a:r>
              <a:rPr lang="en-US" dirty="0" err="1"/>
              <a:t>crossSection</a:t>
            </a:r>
            <a:r>
              <a:rPr lang="en-US" dirty="0"/>
              <a:t>, roundabout, </a:t>
            </a:r>
            <a:r>
              <a:rPr lang="en-US" dirty="0" err="1"/>
              <a:t>gasStation</a:t>
            </a:r>
            <a:r>
              <a:rPr lang="en-US" dirty="0"/>
              <a:t>, </a:t>
            </a:r>
            <a:r>
              <a:rPr lang="en-US" dirty="0" err="1"/>
              <a:t>electricStation</a:t>
            </a:r>
            <a:r>
              <a:rPr lang="en-US" dirty="0"/>
              <a:t>, parkin in passenger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CC8C28-D25D-0271-185E-49A6A29B1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596" y="1326720"/>
            <a:ext cx="6430513" cy="419590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6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0EBDB1D-17AA-8140-B216-35CBA8C9E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6" name="Freeform 34">
              <a:extLst>
                <a:ext uri="{FF2B5EF4-FFF2-40B4-BE49-F238E27FC236}">
                  <a16:creationId xmlns:a16="http://schemas.microsoft.com/office/drawing/2014/main" id="{98E3FFBE-BCB2-4744-8CA3-BC11F11AD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BBD5B432-1551-644A-B937-54EFF4201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BDCFB512-5A0E-0143-B5B7-6A965E100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50">
              <a:extLst>
                <a:ext uri="{FF2B5EF4-FFF2-40B4-BE49-F238E27FC236}">
                  <a16:creationId xmlns:a16="http://schemas.microsoft.com/office/drawing/2014/main" id="{EEDAA716-EDDF-5941-A55E-C12C893A3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Naslov 1">
            <a:extLst>
              <a:ext uri="{FF2B5EF4-FFF2-40B4-BE49-F238E27FC236}">
                <a16:creationId xmlns:a16="http://schemas.microsoft.com/office/drawing/2014/main" id="{D2257BF1-693A-695D-93F7-15AB14E3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280" y="770890"/>
            <a:ext cx="4133560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l-SI" dirty="0"/>
              <a:t>Osnovni program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2D415A5D-2433-E4C7-1B8F-ACC8C858C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280" y="2160016"/>
            <a:ext cx="4133560" cy="3601212"/>
          </a:xfrm>
        </p:spPr>
        <p:txBody>
          <a:bodyPr>
            <a:normAutofit/>
          </a:bodyPr>
          <a:lstStyle/>
          <a:p>
            <a:r>
              <a:rPr lang="sl-SI" dirty="0"/>
              <a:t>Vsi elementi v strukturi </a:t>
            </a:r>
            <a:r>
              <a:rPr lang="en-US" dirty="0" err="1"/>
              <a:t>carRide</a:t>
            </a:r>
            <a:endParaRPr lang="sl-SI" dirty="0"/>
          </a:p>
          <a:p>
            <a:r>
              <a:rPr lang="sl-SI" dirty="0"/>
              <a:t>Na koncu opcijski elementi</a:t>
            </a:r>
            <a:endParaRPr lang="en-US" dirty="0"/>
          </a:p>
          <a:p>
            <a:r>
              <a:rPr lang="en-US" dirty="0"/>
              <a:t>Na </a:t>
            </a:r>
            <a:r>
              <a:rPr lang="en-US" dirty="0" err="1"/>
              <a:t>začetku</a:t>
            </a:r>
            <a:r>
              <a:rPr lang="en-US" dirty="0"/>
              <a:t> </a:t>
            </a:r>
            <a:r>
              <a:rPr lang="en-US" dirty="0" err="1"/>
              <a:t>deklaracije</a:t>
            </a:r>
            <a:endParaRPr lang="sl-SI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93279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49347AF-0C83-F191-2EFE-83ED75143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1939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5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D4680A3-DB19-0B20-219E-AA905630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5"/>
            <a:ext cx="11441793" cy="7967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Primer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EBFFCD-DAF1-E43D-7DBC-FF239C88F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613" y="4784270"/>
            <a:ext cx="1910372" cy="976957"/>
          </a:xfrm>
        </p:spPr>
        <p:txBody>
          <a:bodyPr/>
          <a:lstStyle/>
          <a:p>
            <a:endParaRPr lang="en-S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6A1F9-6308-E962-5E53-C9C86E901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558" y="777236"/>
            <a:ext cx="8677110" cy="530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93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ED7DF5DA-3D6F-C94A-3693-179F32055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60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l-SI"/>
              <a:t>Napredni program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E340245B-833D-DA46-53B2-C5CC30DD8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133560" cy="3601212"/>
          </a:xfrm>
        </p:spPr>
        <p:txBody>
          <a:bodyPr>
            <a:normAutofit/>
          </a:bodyPr>
          <a:lstStyle/>
          <a:p>
            <a:r>
              <a:rPr lang="en-US" dirty="0" err="1"/>
              <a:t>Deklaracije</a:t>
            </a:r>
            <a:endParaRPr lang="en-US" dirty="0"/>
          </a:p>
          <a:p>
            <a:r>
              <a:rPr lang="en-US" dirty="0" err="1"/>
              <a:t>Ostali</a:t>
            </a:r>
            <a:r>
              <a:rPr lang="en-US" dirty="0"/>
              <a:t> </a:t>
            </a:r>
            <a:r>
              <a:rPr lang="en-US" dirty="0" err="1"/>
              <a:t>konstrukti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koncu</a:t>
            </a:r>
            <a:r>
              <a:rPr lang="en-US" dirty="0"/>
              <a:t> </a:t>
            </a:r>
          </a:p>
          <a:p>
            <a:endParaRPr lang="sl-S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AB4DA-0CCA-9C8B-603F-667BAAB9C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283" y="770890"/>
            <a:ext cx="6269456" cy="185535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0C78E74-B094-D773-39EA-79D3920A5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99" y="3116686"/>
            <a:ext cx="4169213" cy="2927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A5D2CA-4FB2-AD0A-3403-814924F5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786" y="3116687"/>
            <a:ext cx="4046267" cy="2927952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D40C408-1C95-CC45-87A7-61CE8B1F9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064C34AA-742A-4849-8CD3-EBD627656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EC6ED33D-9A7B-5247-BA45-456AE5F3B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143DF02F-6797-8A48-8141-360A16A5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FDD14875-9EDB-984E-9EDE-3C3A422D9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7754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331E0254-2950-12C9-CB50-43FAFAF41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4134537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Primer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8A62D8-8619-5B6A-75DB-F5197B9E5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5324" y="507187"/>
            <a:ext cx="8251526" cy="5579922"/>
          </a:xfrm>
        </p:spPr>
      </p:pic>
    </p:spTree>
    <p:extLst>
      <p:ext uri="{BB962C8B-B14F-4D97-AF65-F5344CB8AC3E}">
        <p14:creationId xmlns:p14="http://schemas.microsoft.com/office/powerpoint/2010/main" val="1830069362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LightSeedRightStep">
      <a:dk1>
        <a:srgbClr val="000000"/>
      </a:dk1>
      <a:lt1>
        <a:srgbClr val="FFFFFF"/>
      </a:lt1>
      <a:dk2>
        <a:srgbClr val="413324"/>
      </a:dk2>
      <a:lt2>
        <a:srgbClr val="E2E7E8"/>
      </a:lt2>
      <a:accent1>
        <a:srgbClr val="D39089"/>
      </a:accent1>
      <a:accent2>
        <a:srgbClr val="C79A6B"/>
      </a:accent2>
      <a:accent3>
        <a:srgbClr val="AAA66F"/>
      </a:accent3>
      <a:accent4>
        <a:srgbClr val="91AB5F"/>
      </a:accent4>
      <a:accent5>
        <a:srgbClr val="80AE72"/>
      </a:accent5>
      <a:accent6>
        <a:srgbClr val="63B371"/>
      </a:accent6>
      <a:hlink>
        <a:srgbClr val="588C92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65</Words>
  <Application>Microsoft Office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Avenir Next</vt:lpstr>
      <vt:lpstr>Neue Haas Grotesk Text Pro</vt:lpstr>
      <vt:lpstr>PunchcardVTI</vt:lpstr>
      <vt:lpstr>Predstavitev projekta</vt:lpstr>
      <vt:lpstr>Uvod</vt:lpstr>
      <vt:lpstr>Konstrukti jezika</vt:lpstr>
      <vt:lpstr>Osnovni program</vt:lpstr>
      <vt:lpstr>Primer</vt:lpstr>
      <vt:lpstr>Napredni program</vt:lpstr>
      <vt:lpstr>Primer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Predstavitev projekta</dc:title>
  <dc:creator>Domen Hribernik</dc:creator>
  <cp:lastModifiedBy>Jan Alif</cp:lastModifiedBy>
  <cp:revision>3</cp:revision>
  <dcterms:created xsi:type="dcterms:W3CDTF">2023-06-01T11:20:35Z</dcterms:created>
  <dcterms:modified xsi:type="dcterms:W3CDTF">2024-05-27T05:39:03Z</dcterms:modified>
</cp:coreProperties>
</file>